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901" r:id="rId2"/>
    <p:sldMasterId id="2147485021" r:id="rId3"/>
    <p:sldMasterId id="2147486155" r:id="rId4"/>
    <p:sldMasterId id="2147486179" r:id="rId5"/>
    <p:sldMasterId id="2147486239" r:id="rId6"/>
    <p:sldMasterId id="2147486251" r:id="rId7"/>
    <p:sldMasterId id="2147486263" r:id="rId8"/>
  </p:sldMasterIdLst>
  <p:notesMasterIdLst>
    <p:notesMasterId r:id="rId45"/>
  </p:notesMasterIdLst>
  <p:sldIdLst>
    <p:sldId id="3214" r:id="rId9"/>
    <p:sldId id="3215" r:id="rId10"/>
    <p:sldId id="3216" r:id="rId11"/>
    <p:sldId id="3217" r:id="rId12"/>
    <p:sldId id="3218" r:id="rId13"/>
    <p:sldId id="3219" r:id="rId14"/>
    <p:sldId id="3220" r:id="rId15"/>
    <p:sldId id="3221" r:id="rId16"/>
    <p:sldId id="664" r:id="rId17"/>
    <p:sldId id="1355" r:id="rId18"/>
    <p:sldId id="3206" r:id="rId19"/>
    <p:sldId id="3222" r:id="rId20"/>
    <p:sldId id="3223" r:id="rId21"/>
    <p:sldId id="1273" r:id="rId22"/>
    <p:sldId id="1274" r:id="rId23"/>
    <p:sldId id="1275" r:id="rId24"/>
    <p:sldId id="666" r:id="rId25"/>
    <p:sldId id="2949" r:id="rId26"/>
    <p:sldId id="3212" r:id="rId27"/>
    <p:sldId id="3205" r:id="rId28"/>
    <p:sldId id="3213" r:id="rId29"/>
    <p:sldId id="3197" r:id="rId30"/>
    <p:sldId id="3196" r:id="rId31"/>
    <p:sldId id="3224" r:id="rId32"/>
    <p:sldId id="3225" r:id="rId33"/>
    <p:sldId id="3226" r:id="rId34"/>
    <p:sldId id="1377" r:id="rId35"/>
    <p:sldId id="1378" r:id="rId36"/>
    <p:sldId id="1379" r:id="rId37"/>
    <p:sldId id="1396" r:id="rId38"/>
    <p:sldId id="2437" r:id="rId39"/>
    <p:sldId id="3204" r:id="rId40"/>
    <p:sldId id="2376" r:id="rId41"/>
    <p:sldId id="2377" r:id="rId42"/>
    <p:sldId id="2378" r:id="rId43"/>
    <p:sldId id="1708" r:id="rId4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FFFFF"/>
    <a:srgbClr val="FF0000"/>
    <a:srgbClr val="FFFFCC"/>
    <a:srgbClr val="FFFFFF"/>
    <a:srgbClr val="FFFF99"/>
    <a:srgbClr val="F7FFFF"/>
    <a:srgbClr val="E1FFFF"/>
    <a:srgbClr val="FF0066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3196" autoAdjust="0"/>
  </p:normalViewPr>
  <p:slideViewPr>
    <p:cSldViewPr>
      <p:cViewPr varScale="1">
        <p:scale>
          <a:sx n="93" d="100"/>
          <a:sy n="93" d="100"/>
        </p:scale>
        <p:origin x="-4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95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5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395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95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A74419-BFA4-4002-BE89-96E8F233A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D3BB-78CE-422D-953A-6AB5E39946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444-C875-4821-8B96-E10985695D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99A3-4584-446D-9219-156FB2D619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EA20-B29B-4730-A369-DF647C8BC6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28686-1023-4DA2-8417-FAC7EA11C6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54A97-7891-4886-BD51-C518AF90987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B84CF-CE44-49E7-B89A-8058F9EE99A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998FC-2660-4277-8B15-2EA9B11553E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E5BF3-C024-4450-BAF8-AEEB6F3D1EE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0753E-CEF7-4F70-BE42-51541C6812D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AADCC-5662-4881-829A-638F17FB1A4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A88-149B-43CD-AEC0-DB4E2A53D0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631A7-3485-4869-A8A8-293E8601C36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C23F4-B8B7-4E67-A9CB-B0A4A3A361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F2B97-EB1D-4D19-A590-CF0AFC70A6D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9BBDB-CE45-4F99-9B09-BE020A80BB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D3BB-78CE-422D-953A-6AB5E399469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EA20-B29B-4730-A369-DF647C8BC6B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A88-149B-43CD-AEC0-DB4E2A53D0A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C2AE-94ED-4C0C-B0D8-085A09D5314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D090-2C92-44D2-BBDC-7239BC2D9C9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4A4-1469-4BCA-A604-508FDCA5459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C2AE-94ED-4C0C-B0D8-085A09D531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67F3-ADEA-4654-B506-1D5AD216BDC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8D1-3305-4A7F-9380-F5B99C836CC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6792-C31F-42CB-81F5-0B955899FF4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444-C875-4821-8B96-E10985695D1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99A3-4584-446D-9219-156FB2D6199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1605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547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466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390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76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D090-2C92-44D2-BBDC-7239BC2D9C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615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4497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219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933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579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622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A59-0EBF-4C18-9BD4-9F62E22C59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AF88-D53C-46DD-A845-14E4BFFD170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033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A59-0EBF-4C18-9BD4-9F62E22C59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AF88-D53C-46DD-A845-14E4BFFD170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8035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A59-0EBF-4C18-9BD4-9F62E22C59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AF88-D53C-46DD-A845-14E4BFFD170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4090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A59-0EBF-4C18-9BD4-9F62E22C59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AF88-D53C-46DD-A845-14E4BFFD170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68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4A4-1469-4BCA-A604-508FDCA545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A59-0EBF-4C18-9BD4-9F62E22C59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AF88-D53C-46DD-A845-14E4BFFD170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8150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A59-0EBF-4C18-9BD4-9F62E22C59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AF88-D53C-46DD-A845-14E4BFFD170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5104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A59-0EBF-4C18-9BD4-9F62E22C59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AF88-D53C-46DD-A845-14E4BFFD170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425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A59-0EBF-4C18-9BD4-9F62E22C59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AF88-D53C-46DD-A845-14E4BFFD170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177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A59-0EBF-4C18-9BD4-9F62E22C59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AF88-D53C-46DD-A845-14E4BFFD170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4750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A59-0EBF-4C18-9BD4-9F62E22C59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AF88-D53C-46DD-A845-14E4BFFD170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8006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9A59-0EBF-4C18-9BD4-9F62E22C59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AF88-D53C-46DD-A845-14E4BFFD170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048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77A8C-7FC2-4EA9-ADAE-A64B8CB3060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191A2-5627-4AA7-8E72-EC6B2B0F332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02C6D-8EEF-4229-A8C6-E4D781A085D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67F3-ADEA-4654-B506-1D5AD216BD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0EE8C-22C2-4658-985E-0F64D7F9041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F7805-9347-45EF-BF82-0559E62AB42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B5FED-1EAD-46B1-8E9F-39E2AF6B424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162F2-91EF-4CA1-876C-ED59AE7BE0A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B8708-98ED-4D53-86B4-4D3F642B2AA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924E1-6B49-4881-B2A3-FD2B5D95C26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63061-2B3A-4B62-8251-B0894947877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E3B99-6F6E-4D9B-89E8-C3EC914A995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95014-BAD4-4869-9748-E04BAF85776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5C8AA-75A2-403B-8A93-D27531274B0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39B1-C6AB-48F9-BBA3-7A28CF25383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0A89-619D-4040-8FFD-62162C8C84C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8D1-3305-4A7F-9380-F5B99C836C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4DDA-8A3F-406C-B74F-8D6C6A444BA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C8BFD-ACD9-4E12-8399-9F0974795A6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5630-2B9F-41C8-A2F2-E1105BAF7D9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4349D-CEBE-41B3-B9D6-0192BF92DF0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85B3D-C56C-4D91-80BA-797BDDB27D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6189-7D95-44DA-BAA7-D075B545C05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7F8B-B664-4163-9AF8-01C2EDD0EF5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1DBCF-0B4C-47A9-ABF4-7AFEBA33828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E873-A455-4C75-AD8F-42A6A7CDD51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F15B5-0EFF-4152-A084-DF4289DAFE0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DAD82-1059-4E6B-BCEF-CF1BE43F879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2319-E5B2-432D-84C3-3CD18DCFFE9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08F9-5D6F-4F8E-B1A4-87903C7B753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E44BF-0D28-48F5-B75A-E19E57542D0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CB2A-4491-4E62-ACB5-BBDE7888229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450DD-1928-4460-AAED-5F113FB21B6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C0E3-4152-46D8-A038-3B1B2DC7B99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A5D5-B9CB-48F8-82FA-2A66EFB2B3C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6792-C31F-42CB-81F5-0B955899FF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051C6-4E07-4376-8E52-CB60247213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1C7B1D0-C280-485B-B75E-F21E9BEB1B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2019-04-14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2FB06A-F994-4D76-A153-4B929666C518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139240-C4CE-4CC8-94E2-7B49E1C3F10C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/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051C6-4E07-4376-8E52-CB602472134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6" r:id="rId1"/>
    <p:sldLayoutId id="2147486157" r:id="rId2"/>
    <p:sldLayoutId id="2147486158" r:id="rId3"/>
    <p:sldLayoutId id="2147486159" r:id="rId4"/>
    <p:sldLayoutId id="2147486160" r:id="rId5"/>
    <p:sldLayoutId id="2147486161" r:id="rId6"/>
    <p:sldLayoutId id="2147486162" r:id="rId7"/>
    <p:sldLayoutId id="2147486163" r:id="rId8"/>
    <p:sldLayoutId id="2147486164" r:id="rId9"/>
    <p:sldLayoutId id="2147486165" r:id="rId10"/>
    <p:sldLayoutId id="214748616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8FAA90-F8E8-434C-80D3-C7ADE05588EA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2019-04-14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E31D849-027C-4A1C-A9F1-8ECD5136CAC6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2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80" r:id="rId1"/>
    <p:sldLayoutId id="2147486181" r:id="rId2"/>
    <p:sldLayoutId id="2147486182" r:id="rId3"/>
    <p:sldLayoutId id="2147486183" r:id="rId4"/>
    <p:sldLayoutId id="2147486184" r:id="rId5"/>
    <p:sldLayoutId id="2147486185" r:id="rId6"/>
    <p:sldLayoutId id="2147486186" r:id="rId7"/>
    <p:sldLayoutId id="2147486187" r:id="rId8"/>
    <p:sldLayoutId id="2147486188" r:id="rId9"/>
    <p:sldLayoutId id="2147486189" r:id="rId10"/>
    <p:sldLayoutId id="21474861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759A59-0EBF-4C18-9BD4-9F62E22C593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2019-04-14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11AF88-D53C-46DD-A845-14E4BFFD1708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05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0" r:id="rId1"/>
    <p:sldLayoutId id="2147486241" r:id="rId2"/>
    <p:sldLayoutId id="2147486242" r:id="rId3"/>
    <p:sldLayoutId id="2147486243" r:id="rId4"/>
    <p:sldLayoutId id="2147486244" r:id="rId5"/>
    <p:sldLayoutId id="2147486245" r:id="rId6"/>
    <p:sldLayoutId id="2147486246" r:id="rId7"/>
    <p:sldLayoutId id="2147486247" r:id="rId8"/>
    <p:sldLayoutId id="2147486248" r:id="rId9"/>
    <p:sldLayoutId id="2147486249" r:id="rId10"/>
    <p:sldLayoutId id="214748625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2FC062-26D0-406E-A532-4B75F19DC54F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/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2" r:id="rId1"/>
    <p:sldLayoutId id="2147486253" r:id="rId2"/>
    <p:sldLayoutId id="2147486254" r:id="rId3"/>
    <p:sldLayoutId id="2147486255" r:id="rId4"/>
    <p:sldLayoutId id="2147486256" r:id="rId5"/>
    <p:sldLayoutId id="2147486257" r:id="rId6"/>
    <p:sldLayoutId id="2147486258" r:id="rId7"/>
    <p:sldLayoutId id="2147486259" r:id="rId8"/>
    <p:sldLayoutId id="2147486260" r:id="rId9"/>
    <p:sldLayoutId id="2147486261" r:id="rId10"/>
    <p:sldLayoutId id="214748626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A40BBB-775F-44D5-8ACF-7EA34932843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B435A2-CDF0-4F4B-AE44-498663E385C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4" r:id="rId1"/>
    <p:sldLayoutId id="2147486265" r:id="rId2"/>
    <p:sldLayoutId id="2147486266" r:id="rId3"/>
    <p:sldLayoutId id="2147486267" r:id="rId4"/>
    <p:sldLayoutId id="2147486268" r:id="rId5"/>
    <p:sldLayoutId id="2147486269" r:id="rId6"/>
    <p:sldLayoutId id="2147486270" r:id="rId7"/>
    <p:sldLayoutId id="2147486271" r:id="rId8"/>
    <p:sldLayoutId id="2147486272" r:id="rId9"/>
    <p:sldLayoutId id="2147486273" r:id="rId10"/>
    <p:sldLayoutId id="214748627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8212" y="2073042"/>
            <a:ext cx="710963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꿈꾸는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아이로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만들어주시고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017258"/>
            <a:ext cx="83343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꿈꾸는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아이로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</a:t>
            </a: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자라게하시니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</a:t>
            </a:r>
            <a:endParaRPr kumimoji="0"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0114" y="262389"/>
            <a:ext cx="320793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꿈 꾸는 아이로</a:t>
            </a:r>
            <a:endParaRPr kumimoji="0" lang="ko-KR" altLang="en-US" sz="3600" b="1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84784"/>
            <a:ext cx="4727576" cy="44135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0" lang="ko-KR" altLang="en-US" sz="7200" b="1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열왕기하</a:t>
            </a:r>
            <a:endParaRPr kumimoji="0" lang="en-US" altLang="ko-KR" sz="7200" b="1" dirty="0" smtClean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</a:t>
            </a: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20</a:t>
            </a: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장</a:t>
            </a:r>
            <a:endParaRPr kumimoji="0" lang="en-US" altLang="ko-KR" sz="7200" b="1" dirty="0" smtClean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</a:t>
            </a: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1~11</a:t>
            </a: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절</a:t>
            </a:r>
            <a:endParaRPr kumimoji="0" lang="ko-KR" altLang="en-US" sz="7200" b="1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열왕기하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`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20:1~11)</a:t>
            </a:r>
            <a:endParaRPr kumimoji="0" lang="en-US" altLang="ko-KR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084" y="1124744"/>
            <a:ext cx="8286808" cy="5194755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1.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때에 </a:t>
            </a:r>
            <a:r>
              <a:rPr kumimoji="0" lang="ko-KR" altLang="en-US" sz="2800" kern="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히스기야가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병들어 죽게 되매 </a:t>
            </a:r>
            <a:r>
              <a:rPr kumimoji="0" lang="ko-KR" altLang="en-US" sz="2800" kern="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아모스의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아들 선지자 </a:t>
            </a:r>
            <a:r>
              <a:rPr kumimoji="0" lang="ko-KR" altLang="en-US" sz="2800" kern="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이사야가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그에게 나아와서 그에게 이르되 여호와의 말씀이 너는 집을 정리하라 네가 죽고 살지 못하리라 </a:t>
            </a:r>
            <a:r>
              <a:rPr kumimoji="0" lang="ko-KR" altLang="en-US" sz="2800" kern="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하셨나이다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8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2.</a:t>
            </a:r>
            <a:r>
              <a:rPr kumimoji="0" lang="ko-KR" altLang="en-US" sz="2800" kern="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히스기야가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낯을 벽으로 향하고 여호와께 기도하여 이르되 </a:t>
            </a:r>
            <a:r>
              <a:rPr kumimoji="0" lang="en-US" altLang="ko-KR" sz="18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3.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여호와여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구하오니 내가 진실과 전심으로 주 앞에 행하며 주께서 보시기에 선하게 행한 것을 기억하옵소서 하고 </a:t>
            </a:r>
            <a:r>
              <a:rPr kumimoji="0" lang="ko-KR" altLang="en-US" sz="2800" kern="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히스기야가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심히 통곡하더라 </a:t>
            </a:r>
            <a:r>
              <a:rPr kumimoji="0" lang="en-US" altLang="ko-KR" sz="18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4.</a:t>
            </a:r>
            <a:r>
              <a:rPr kumimoji="0" lang="ko-KR" altLang="en-US" sz="2800" kern="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이사야가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성읍 가운데까지도 이르기 전에 여호와의 말씀이 그에게 임하여 이르시되</a:t>
            </a:r>
            <a:endParaRPr kumimoji="0" lang="en-US" altLang="ko-KR" sz="2800" kern="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열왕기하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`20:1~11)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084" y="1124744"/>
            <a:ext cx="8286808" cy="5194755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5.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너는 돌아가서 내 백성의 주권자 </a:t>
            </a:r>
            <a:r>
              <a:rPr kumimoji="0"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히스기야에게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이르기를 왕의 조상 다윗의 하나님 여호와의 말씀이 내가 네 기도를 들었고 네 눈물을 보았노라 내가 너를 낫게 하리니 네가 삼 일 만에 여호와의 성전에 올라가겠고 </a:t>
            </a:r>
            <a:r>
              <a:rPr kumimoji="0" lang="en-US" altLang="ko-KR" sz="18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6.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내가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네 날에 십오 년을 더할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것이며 내가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너와 이 성을 </a:t>
            </a:r>
            <a:r>
              <a:rPr kumimoji="0"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앗수르왕의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손에서 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구원하고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내가 나를 위하고 또 내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종 다윗을 위하므로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 성을 보호하리라 하셨다 하라 </a:t>
            </a:r>
            <a:r>
              <a:rPr kumimoji="0"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하셨더라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8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7.</a:t>
            </a:r>
            <a:r>
              <a:rPr kumimoji="0"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이사야가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이르되 무화과 반죽을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가져오라 하매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무리가 가져다가 그 상처에 놓으니 나으니라</a:t>
            </a:r>
            <a:endParaRPr kumimoji="0" lang="en-US" altLang="ko-KR" sz="2800" kern="0" spc="-15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열왕기하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`20:1~11)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084" y="1124744"/>
            <a:ext cx="8286808" cy="5194755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kern="0" spc="-4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8.</a:t>
            </a:r>
            <a:r>
              <a:rPr kumimoji="0" lang="ko-KR" altLang="en-US" sz="2800" kern="0" spc="-4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히스기야가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</a:t>
            </a:r>
            <a:r>
              <a:rPr kumimoji="0" lang="ko-KR" altLang="en-US" sz="2800" kern="0" spc="-4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이사야에게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이르되 여호와께서 나를 낫게 하시고 삼 일 만에 여호와의 성전에 올라가게 하실 무슨 징표가 있나이까 하니 </a:t>
            </a:r>
            <a:r>
              <a:rPr kumimoji="0" lang="en-US" altLang="ko-KR" sz="1800" kern="0" spc="-4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9.</a:t>
            </a:r>
            <a:r>
              <a:rPr kumimoji="0" lang="ko-KR" altLang="en-US" sz="2800" kern="0" spc="-4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이사야가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이르되 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여호와께서 하신 말씀을 응하게 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하실 일에 대하여 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여호와께로부터 왕에게 한 징표가 </a:t>
            </a:r>
            <a:r>
              <a:rPr kumimoji="0" lang="ko-KR" altLang="en-US" sz="2800" kern="0" spc="-4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임하리이다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해 그림자가 </a:t>
            </a:r>
            <a:r>
              <a:rPr kumimoji="0" lang="ko-KR" altLang="en-US" sz="2800" kern="0" spc="-4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십도를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나아갈 </a:t>
            </a:r>
            <a:r>
              <a:rPr kumimoji="0" lang="ko-KR" altLang="en-US" sz="2800" kern="0" spc="-4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것이니이까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혹 </a:t>
            </a:r>
            <a:r>
              <a:rPr kumimoji="0" lang="ko-KR" altLang="en-US" sz="2800" kern="0" spc="-4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십도를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물러갈 </a:t>
            </a:r>
            <a:r>
              <a:rPr kumimoji="0" lang="ko-KR" altLang="en-US" sz="2800" kern="0" spc="-4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것이니이까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하니 </a:t>
            </a:r>
            <a:r>
              <a:rPr kumimoji="0" lang="en-US" altLang="ko-KR" sz="1800" kern="0" spc="-4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10.</a:t>
            </a:r>
            <a:r>
              <a:rPr kumimoji="0" lang="ko-KR" altLang="en-US" sz="2800" kern="0" spc="-4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히스기야가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대답하되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그림자가 </a:t>
            </a:r>
            <a:r>
              <a:rPr kumimoji="0" lang="ko-KR" altLang="en-US" sz="2800" kern="0" spc="-4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십도를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나아가기는 쉬우니 그리할 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것이 아니라 </a:t>
            </a:r>
            <a:r>
              <a:rPr kumimoji="0" lang="ko-KR" altLang="en-US" sz="2800" kern="0" spc="-4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십도가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뒤로 물러갈 </a:t>
            </a:r>
            <a:r>
              <a:rPr kumimoji="0" lang="ko-KR" altLang="en-US" sz="2800" kern="0" spc="-4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것이니이다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하니라 </a:t>
            </a:r>
            <a:r>
              <a:rPr kumimoji="0" lang="en-US" altLang="ko-KR" sz="1800" kern="0" spc="-4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11.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선지자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</a:t>
            </a:r>
            <a:r>
              <a:rPr kumimoji="0" lang="ko-KR" altLang="en-US" sz="2800" kern="0" spc="-4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이사야가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여호와께 간구하매 </a:t>
            </a:r>
            <a:r>
              <a:rPr kumimoji="0" lang="ko-KR" altLang="en-US" sz="2800" kern="0" spc="-4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아하스의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해시계 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위에 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나아갔던 해 그림자를 십도 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뒤로 </a:t>
            </a:r>
            <a:r>
              <a:rPr kumimoji="0" lang="ko-KR" altLang="en-US" sz="2800" kern="0" spc="-4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물러가게 </a:t>
            </a:r>
            <a:r>
              <a:rPr kumimoji="0" lang="ko-KR" altLang="en-US" sz="2800" kern="0" spc="-4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하셨더라</a:t>
            </a:r>
            <a:endParaRPr kumimoji="0" lang="en-US" altLang="ko-KR" sz="2800" kern="0" spc="-40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762000" y="51054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ko-KR" sz="7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611188" y="4292600"/>
            <a:ext cx="788035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latin typeface="HY견고딕"/>
                <a:ea typeface="HY견고딕"/>
              </a:rPr>
              <a:t>홍희정 </a:t>
            </a:r>
            <a:r>
              <a:rPr lang="ko-KR" alt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latin typeface="HY견고딕"/>
                <a:ea typeface="HY견고딕"/>
              </a:rPr>
              <a:t>선생님</a:t>
            </a:r>
            <a:endParaRPr lang="ko-KR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chemeClr val="tx2">
                    <a:alpha val="50000"/>
                  </a:schemeClr>
                </a:outerShdw>
              </a:effectLst>
              <a:latin typeface="HY견고딕"/>
              <a:ea typeface="HY견고딕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332655"/>
            <a:ext cx="8208000" cy="6192000"/>
          </a:xfrm>
          <a:prstGeom prst="rect">
            <a:avLst/>
          </a:prstGeom>
          <a:solidFill>
            <a:srgbClr val="EFFFFF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105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소녀M" pitchFamily="18" charset="-127"/>
                <a:ea typeface="서울반디" pitchFamily="18" charset="-127"/>
              </a:rPr>
              <a:t>히스기야왕의</a:t>
            </a:r>
            <a:endParaRPr lang="en-US" altLang="ko-KR" sz="105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소녀M" pitchFamily="18" charset="-127"/>
              <a:ea typeface="서울반디" pitchFamily="18" charset="-127"/>
            </a:endParaRPr>
          </a:p>
          <a:p>
            <a:pPr algn="ctr"/>
            <a:r>
              <a:rPr lang="ko-KR" altLang="en-US" sz="105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소녀M" pitchFamily="18" charset="-127"/>
                <a:ea typeface="서울반디" pitchFamily="18" charset="-127"/>
              </a:rPr>
              <a:t>기도</a:t>
            </a:r>
            <a:endParaRPr lang="ko-KR" altLang="en-US" sz="105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소녀M" pitchFamily="18" charset="-127"/>
              <a:ea typeface="서울반디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1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odkid.net/new2005/biblestory/hiskia/image/hiski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3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196" y="1640994"/>
            <a:ext cx="823174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꿈 </a:t>
            </a: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을펼치는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</a:t>
            </a: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믿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음의아이로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</a:t>
            </a:r>
            <a:endParaRPr kumimoji="0"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773" y="3585210"/>
            <a:ext cx="832471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마 </a:t>
            </a: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다날마다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난  살아가리라 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</a:t>
            </a:r>
            <a:endParaRPr kumimoji="0"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odkid.net/new2005/biblestory/hiskia/image/hiski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godkid.net/new2005/biblestory/hiskia/image/hiskia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Picture 2" descr="http://www.godkid.net/new2005/biblestory/hiskia/image/hiskia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78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2" name="Picture 2" descr="http://www.godkid.net/new2005/biblestory/hiskia/image/hiskia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93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7218" name="Picture 2" descr="http://www.godkid.net/new2005/biblestory/hiskia/image/hiskia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93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8242" name="Picture 2" descr="http://www.godkid.net/new2005/biblestory/hiskia/image/hiski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93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9266" name="Picture 2" descr="http://www.godkid.net/new2005/biblestory/hiskia/image/hiskia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93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62013" y="2917825"/>
            <a:ext cx="6920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하나님이주셨죠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55576" y="1568986"/>
            <a:ext cx="8090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드려요모두다나의것내것이아니죠드려요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56038" y="106363"/>
            <a:ext cx="1403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드려요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47713" y="2989263"/>
            <a:ext cx="81772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친구를사랑하고섬기며모두드려요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20738" y="1619250"/>
            <a:ext cx="68563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우리가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받은큰사랑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하나님의선물</a:t>
            </a:r>
            <a:endParaRPr lang="en-US" altLang="ko-KR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31288" y="3060700"/>
            <a:ext cx="6920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하나님이주셨죠</a:t>
            </a:r>
            <a:endParaRPr lang="en-US" altLang="ko-KR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49313" y="1547813"/>
            <a:ext cx="80778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나의것내것이아니죠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412776"/>
            <a:ext cx="842410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나라위하여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 </a:t>
            </a: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백성위하여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멋지게</a:t>
            </a:r>
            <a:endParaRPr kumimoji="0"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324" y="3297178"/>
            <a:ext cx="737253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멋지게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</a:t>
            </a: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주님과함</a:t>
            </a:r>
            <a:r>
              <a:rPr kumimoji="0"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께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살아가리라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39" y="1116487"/>
            <a:ext cx="7475123" cy="5086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예배에 나온 모든 어린이들을 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주님의 사랑으로 환영해요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예배에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10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분 일찍 나옵시다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.♡ </a:t>
            </a: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선생님도요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~^^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각 목장의 친구들과 아직 교회에 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다니지 않는 친구들을 돌아보고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함께 나와 예배해요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40" y="1126001"/>
            <a:ext cx="8209740" cy="417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친구들 중에 교회 다니지 않고 예수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님을 믿지 않는 친구들을 위해 기도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하면서 전도해요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학교에서 새로운 친구들과 선생님과 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즐거운 생활하세요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  <a:endParaRPr lang="en-US" altLang="ko-KR" sz="3600" spc="-15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40" y="1126001"/>
            <a:ext cx="82097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오늘은 </a:t>
            </a:r>
            <a:r>
              <a:rPr lang="ko-KR" alt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종려주일입니다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고난주간이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시작되었습니다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다음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주일은 부활절입니다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4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성경읽기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-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역대상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(4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28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일까지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)</a:t>
            </a:r>
            <a:endParaRPr lang="en-US" altLang="ko-KR" sz="3600" spc="-15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altLang="ko-KR" sz="3600" spc="-15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589211" cy="44935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하늘에 계신 우리 아버지여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이름이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거룩히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여김을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받으시오며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나라가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임하옵시며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뜻이 하늘에서 이룬 것 같이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땅에서도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이루어지이다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오늘날 우리에게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일용할 양식을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주옵시고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우리가 우리에게 죄 지은 자를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사하여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준것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같이 우리 죄를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사하여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주옵시고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우리를 시험에 들게 하지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마옵시고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다만 악에서 구하옵소서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나라와 권세와 영광이 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아버지께 영원히 있사옵나이다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아멘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1148551"/>
            <a:ext cx="525015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7200" b="1" spc="600" dirty="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복 </a:t>
            </a:r>
            <a:r>
              <a:rPr lang="ko-KR" altLang="en-US" sz="7200" b="1" spc="600" dirty="0" err="1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습</a:t>
            </a:r>
            <a:r>
              <a:rPr lang="ko-KR" altLang="en-US" sz="7200" b="1" spc="600" dirty="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게 임</a:t>
            </a:r>
            <a:endParaRPr lang="ko-KR" altLang="en-US" sz="7200" b="1" spc="600" dirty="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3568" y="2217058"/>
            <a:ext cx="8090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알쏭달쏭하나님계획알쏭달쏭하나님마음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25002" y="4077072"/>
            <a:ext cx="7651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지금은내가다알수없지만오직하나님만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8433" y="260648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알쏭</a:t>
            </a:r>
            <a:r>
              <a:rPr kumimoji="0" lang="ko-KR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달쏭</a:t>
            </a:r>
            <a:endParaRPr kumimoji="0" lang="ko-KR" alt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5616" y="2145050"/>
            <a:ext cx="76001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믿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고  따르면                                  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나를향한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5536" y="4120044"/>
            <a:ext cx="848822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8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하나님계획나를향한하나님사랑알쏭달쏭했던</a:t>
            </a:r>
            <a:endParaRPr kumimoji="0" lang="ko-KR" altLang="en-US" sz="38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5616" y="2577098"/>
            <a:ext cx="6141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하나님마음을알수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있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어      요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6484" y="2374936"/>
            <a:ext cx="694613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나의모든죄들이</a:t>
            </a:r>
            <a:r>
              <a:rPr kumimoji="0" lang="en-US" altLang="ko-KR" sz="4000" b="1" spc="-500" dirty="0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4000" b="1" spc="-500" dirty="0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마음을 </a:t>
            </a:r>
            <a:r>
              <a:rPr kumimoji="0" lang="ko-KR" altLang="en-US" sz="4000" b="1" spc="-500" dirty="0" err="1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아프게할때</a:t>
            </a:r>
            <a:endParaRPr kumimoji="0" lang="ko-KR" altLang="en-US" sz="4000" b="1" spc="-500" dirty="0">
              <a:ln w="11430"/>
              <a:solidFill>
                <a:srgbClr val="008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426" y="4429132"/>
            <a:ext cx="765145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조용히내손잡아주시는예수님께말해요</a:t>
            </a:r>
            <a:endParaRPr kumimoji="0" lang="ko-KR" altLang="en-US" sz="4000" b="1" spc="-500" dirty="0">
              <a:ln w="11430"/>
              <a:solidFill>
                <a:srgbClr val="008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775" y="5929313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1-2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3647" y="372031"/>
            <a:ext cx="371928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나는 알고 있어요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796" y="2374936"/>
            <a:ext cx="809067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나는알고있어요깨끗하게용서하심을나는</a:t>
            </a:r>
            <a:endParaRPr kumimoji="0" lang="ko-KR" altLang="en-US" sz="4000" b="1" spc="-500" dirty="0">
              <a:ln w="11430"/>
              <a:solidFill>
                <a:srgbClr val="008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4446638"/>
            <a:ext cx="677300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알고있어요나를사랑하시는주님을</a:t>
            </a:r>
            <a:endParaRPr kumimoji="0" lang="ko-KR" altLang="en-US" sz="4000" b="1" spc="-500" dirty="0">
              <a:ln w="11430"/>
              <a:solidFill>
                <a:srgbClr val="008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775" y="5929313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2-2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985125" y="2667000"/>
            <a:ext cx="549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p:sp>
        <p:nvSpPr>
          <p:cNvPr id="667651" name="Text Box 3"/>
          <p:cNvSpPr txBox="1">
            <a:spLocks noChangeArrowheads="1"/>
          </p:cNvSpPr>
          <p:nvPr/>
        </p:nvSpPr>
        <p:spPr bwMode="auto">
          <a:xfrm>
            <a:off x="900113" y="2708275"/>
            <a:ext cx="7321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이혁</a:t>
            </a:r>
            <a:r>
              <a:rPr lang="en-US" altLang="ko-KR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선생님</a:t>
            </a:r>
            <a:endParaRPr lang="ko-KR" altLang="en-US" sz="8000" dirty="0"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15971</TotalTime>
  <Words>289</Words>
  <Application>Microsoft Office PowerPoint</Application>
  <PresentationFormat>화면 슬라이드 쇼(4:3)</PresentationFormat>
  <Paragraphs>88</Paragraphs>
  <Slides>36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36</vt:i4>
      </vt:variant>
    </vt:vector>
  </HeadingPairs>
  <TitlesOfParts>
    <vt:vector size="44" baseType="lpstr">
      <vt:lpstr>1_기본 디자인</vt:lpstr>
      <vt:lpstr>2_Office 테마</vt:lpstr>
      <vt:lpstr>2_기본 디자인</vt:lpstr>
      <vt:lpstr>3_기본 디자인</vt:lpstr>
      <vt:lpstr>1_Office 테마</vt:lpstr>
      <vt:lpstr>5_Office 테마</vt:lpstr>
      <vt:lpstr>기본 디자인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manyddo</dc:creator>
  <cp:lastModifiedBy>kmkim</cp:lastModifiedBy>
  <cp:revision>1091</cp:revision>
  <dcterms:created xsi:type="dcterms:W3CDTF">2003-08-09T15:41:42Z</dcterms:created>
  <dcterms:modified xsi:type="dcterms:W3CDTF">2019-04-13T22:33:23Z</dcterms:modified>
</cp:coreProperties>
</file>