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0" autoAdjust="0"/>
    <p:restoredTop sz="94660"/>
  </p:normalViewPr>
  <p:slideViewPr>
    <p:cSldViewPr>
      <p:cViewPr varScale="1">
        <p:scale>
          <a:sx n="79" d="100"/>
          <a:sy n="79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3AD12-A1C9-4C0E-93EB-C451117C3BE3}" type="datetimeFigureOut">
              <a:rPr lang="ko-KR" altLang="en-US" smtClean="0"/>
              <a:t>2016-08-15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78E76-C091-4A3C-BE7D-334D6E8016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222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78E76-C091-4A3C-BE7D-334D6E80164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7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8F46-397A-48B3-A779-D9EE244E973E}" type="datetimeFigureOut">
              <a:rPr lang="ko-KR" altLang="en-US" smtClean="0"/>
              <a:t>2016-08-15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C6B5-0ABB-4EA9-BEBA-D5FCB466C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978772"/>
      </p:ext>
    </p:extLst>
  </p:cSld>
  <p:clrMapOvr>
    <a:masterClrMapping/>
  </p:clrMapOvr>
  <p:transition spd="slow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8F46-397A-48B3-A779-D9EE244E973E}" type="datetimeFigureOut">
              <a:rPr lang="ko-KR" altLang="en-US" smtClean="0"/>
              <a:t>2016-08-15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C6B5-0ABB-4EA9-BEBA-D5FCB466C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124902"/>
      </p:ext>
    </p:extLst>
  </p:cSld>
  <p:clrMapOvr>
    <a:masterClrMapping/>
  </p:clrMapOvr>
  <p:transition spd="slow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8F46-397A-48B3-A779-D9EE244E973E}" type="datetimeFigureOut">
              <a:rPr lang="ko-KR" altLang="en-US" smtClean="0"/>
              <a:t>2016-08-15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C6B5-0ABB-4EA9-BEBA-D5FCB466C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901859"/>
      </p:ext>
    </p:extLst>
  </p:cSld>
  <p:clrMapOvr>
    <a:masterClrMapping/>
  </p:clrMapOvr>
  <p:transition spd="slow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8F46-397A-48B3-A779-D9EE244E973E}" type="datetimeFigureOut">
              <a:rPr lang="ko-KR" altLang="en-US" smtClean="0"/>
              <a:t>2016-08-15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C6B5-0ABB-4EA9-BEBA-D5FCB466C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284369"/>
      </p:ext>
    </p:extLst>
  </p:cSld>
  <p:clrMapOvr>
    <a:masterClrMapping/>
  </p:clrMapOvr>
  <p:transition spd="slow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8F46-397A-48B3-A779-D9EE244E973E}" type="datetimeFigureOut">
              <a:rPr lang="ko-KR" altLang="en-US" smtClean="0"/>
              <a:t>2016-08-15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C6B5-0ABB-4EA9-BEBA-D5FCB466C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86837"/>
      </p:ext>
    </p:extLst>
  </p:cSld>
  <p:clrMapOvr>
    <a:masterClrMapping/>
  </p:clrMapOvr>
  <p:transition spd="slow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8F46-397A-48B3-A779-D9EE244E973E}" type="datetimeFigureOut">
              <a:rPr lang="ko-KR" altLang="en-US" smtClean="0"/>
              <a:t>2016-08-15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C6B5-0ABB-4EA9-BEBA-D5FCB466C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1897279"/>
      </p:ext>
    </p:extLst>
  </p:cSld>
  <p:clrMapOvr>
    <a:masterClrMapping/>
  </p:clrMapOvr>
  <p:transition spd="slow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8F46-397A-48B3-A779-D9EE244E973E}" type="datetimeFigureOut">
              <a:rPr lang="ko-KR" altLang="en-US" smtClean="0"/>
              <a:t>2016-08-15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C6B5-0ABB-4EA9-BEBA-D5FCB466C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7933375"/>
      </p:ext>
    </p:extLst>
  </p:cSld>
  <p:clrMapOvr>
    <a:masterClrMapping/>
  </p:clrMapOvr>
  <p:transition spd="slow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8F46-397A-48B3-A779-D9EE244E973E}" type="datetimeFigureOut">
              <a:rPr lang="ko-KR" altLang="en-US" smtClean="0"/>
              <a:t>2016-08-15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C6B5-0ABB-4EA9-BEBA-D5FCB466C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25936"/>
      </p:ext>
    </p:extLst>
  </p:cSld>
  <p:clrMapOvr>
    <a:masterClrMapping/>
  </p:clrMapOvr>
  <p:transition spd="slow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8F46-397A-48B3-A779-D9EE244E973E}" type="datetimeFigureOut">
              <a:rPr lang="ko-KR" altLang="en-US" smtClean="0"/>
              <a:t>2016-08-15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C6B5-0ABB-4EA9-BEBA-D5FCB466C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056300"/>
      </p:ext>
    </p:extLst>
  </p:cSld>
  <p:clrMapOvr>
    <a:masterClrMapping/>
  </p:clrMapOvr>
  <p:transition spd="slow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8F46-397A-48B3-A779-D9EE244E973E}" type="datetimeFigureOut">
              <a:rPr lang="ko-KR" altLang="en-US" smtClean="0"/>
              <a:t>2016-08-15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C6B5-0ABB-4EA9-BEBA-D5FCB466C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15232"/>
      </p:ext>
    </p:extLst>
  </p:cSld>
  <p:clrMapOvr>
    <a:masterClrMapping/>
  </p:clrMapOvr>
  <p:transition spd="slow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8F46-397A-48B3-A779-D9EE244E973E}" type="datetimeFigureOut">
              <a:rPr lang="ko-KR" altLang="en-US" smtClean="0"/>
              <a:t>2016-08-15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C6B5-0ABB-4EA9-BEBA-D5FCB466C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992813"/>
      </p:ext>
    </p:extLst>
  </p:cSld>
  <p:clrMapOvr>
    <a:masterClrMapping/>
  </p:clrMapOvr>
  <p:transition spd="slow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78F46-397A-48B3-A779-D9EE244E973E}" type="datetimeFigureOut">
              <a:rPr lang="ko-KR" altLang="en-US" smtClean="0"/>
              <a:t>2016-08-15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AC6B5-0ABB-4EA9-BEBA-D5FCB466C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186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wip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28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922836" y="1484784"/>
            <a:ext cx="42211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/>
              <a:t>Andre </a:t>
            </a:r>
            <a:r>
              <a:rPr lang="en-US" altLang="ko-KR" sz="4800" b="1" dirty="0" err="1"/>
              <a:t>Savy</a:t>
            </a:r>
            <a:r>
              <a:rPr lang="en-US" altLang="ko-KR" sz="4800" b="1" dirty="0"/>
              <a:t> </a:t>
            </a:r>
            <a:endParaRPr lang="en-US" altLang="ko-KR" sz="4800" b="1" dirty="0" smtClean="0"/>
          </a:p>
          <a:p>
            <a:pPr algn="ctr"/>
            <a:endParaRPr lang="en-US" altLang="ko-KR" sz="2800" b="1" dirty="0" smtClean="0"/>
          </a:p>
          <a:p>
            <a:pPr algn="ctr"/>
            <a:r>
              <a:rPr lang="en-US" altLang="ko-KR" sz="2800" b="1" dirty="0" err="1" smtClean="0"/>
              <a:t>Franch</a:t>
            </a:r>
            <a:r>
              <a:rPr lang="en-US" altLang="ko-KR" sz="2800" b="1" dirty="0" smtClean="0"/>
              <a:t> </a:t>
            </a:r>
            <a:r>
              <a:rPr lang="en-US" altLang="ko-KR" sz="2800" b="1" dirty="0"/>
              <a:t>Painter</a:t>
            </a:r>
            <a:endParaRPr lang="ko-KR" altLang="en-US" sz="2800" b="1" dirty="0"/>
          </a:p>
        </p:txBody>
      </p:sp>
      <p:pic>
        <p:nvPicPr>
          <p:cNvPr id="4" name="12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6592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3008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75"/>
            <a:ext cx="9144000" cy="6621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54471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43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40510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0"/>
            <a:ext cx="9144000" cy="6005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62951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9144000" cy="593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11073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938"/>
            <a:ext cx="9144000" cy="6332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85222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50"/>
            <a:ext cx="9144000" cy="5878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49636" y="6367463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6529237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5"/>
            <a:ext cx="9144000" cy="673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4311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3" y="0"/>
            <a:ext cx="8194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46102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275"/>
            <a:ext cx="9144000" cy="601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93934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"/>
            <a:ext cx="9144000" cy="6684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60395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6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49350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13"/>
            <a:ext cx="9144000" cy="620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50554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90445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5"/>
            <a:ext cx="9144000" cy="6583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07891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</Words>
  <Application>Microsoft Office PowerPoint</Application>
  <PresentationFormat>화면 슬라이드 쇼(4:3)</PresentationFormat>
  <Paragraphs>5</Paragraphs>
  <Slides>15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3</cp:revision>
  <dcterms:created xsi:type="dcterms:W3CDTF">2016-08-14T23:42:31Z</dcterms:created>
  <dcterms:modified xsi:type="dcterms:W3CDTF">2016-08-15T00:45:16Z</dcterms:modified>
</cp:coreProperties>
</file>