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7" r:id="rId20"/>
    <p:sldId id="279" r:id="rId21"/>
    <p:sldId id="281" r:id="rId22"/>
    <p:sldId id="282" r:id="rId23"/>
    <p:sldId id="283" r:id="rId24"/>
    <p:sldId id="285" r:id="rId25"/>
    <p:sldId id="287" r:id="rId26"/>
    <p:sldId id="288" r:id="rId27"/>
    <p:sldId id="291" r:id="rId28"/>
    <p:sldId id="293" r:id="rId29"/>
    <p:sldId id="295" r:id="rId30"/>
    <p:sldId id="298" r:id="rId31"/>
    <p:sldId id="297" r:id="rId32"/>
    <p:sldId id="300" r:id="rId33"/>
    <p:sldId id="301" r:id="rId34"/>
    <p:sldId id="302" r:id="rId35"/>
    <p:sldId id="303" r:id="rId36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06D7A-C427-4744-A07C-D35CE7EBAA0F}" type="datetimeFigureOut">
              <a:rPr lang="ko-KR" altLang="en-US" smtClean="0"/>
              <a:t>2014-11-07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230AB-DD30-414D-8088-61A898C1C3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14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230AB-DD30-414D-8088-61A898C1C36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72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E9DC13-C9FE-4E2F-8D01-382D7BBF3407}" type="datetimeFigureOut">
              <a:rPr lang="ko-KR" altLang="en-US" smtClean="0"/>
              <a:t>2014-11-07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95BFCA-D042-43C3-BAF2-BEA1209FCFF0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DC13-C9FE-4E2F-8D01-382D7BBF3407}" type="datetimeFigureOut">
              <a:rPr lang="ko-KR" altLang="en-US" smtClean="0"/>
              <a:t>2014-11-07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BFCA-D042-43C3-BAF2-BEA1209FCFF0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DC13-C9FE-4E2F-8D01-382D7BBF3407}" type="datetimeFigureOut">
              <a:rPr lang="ko-KR" altLang="en-US" smtClean="0"/>
              <a:t>2014-11-07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BFCA-D042-43C3-BAF2-BEA1209FCFF0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DC13-C9FE-4E2F-8D01-382D7BBF3407}" type="datetimeFigureOut">
              <a:rPr lang="ko-KR" altLang="en-US" smtClean="0"/>
              <a:t>2014-11-07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BFCA-D042-43C3-BAF2-BEA1209FCFF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DC13-C9FE-4E2F-8D01-382D7BBF3407}" type="datetimeFigureOut">
              <a:rPr lang="ko-KR" altLang="en-US" smtClean="0"/>
              <a:t>2014-11-07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BFCA-D042-43C3-BAF2-BEA1209FCFF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DC13-C9FE-4E2F-8D01-382D7BBF3407}" type="datetimeFigureOut">
              <a:rPr lang="ko-KR" altLang="en-US" smtClean="0"/>
              <a:t>2014-11-07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BFCA-D042-43C3-BAF2-BEA1209FCFF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DC13-C9FE-4E2F-8D01-382D7BBF3407}" type="datetimeFigureOut">
              <a:rPr lang="ko-KR" altLang="en-US" smtClean="0"/>
              <a:t>2014-11-07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BFCA-D042-43C3-BAF2-BEA1209FCFF0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DC13-C9FE-4E2F-8D01-382D7BBF3407}" type="datetimeFigureOut">
              <a:rPr lang="ko-KR" altLang="en-US" smtClean="0"/>
              <a:t>2014-11-07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BFCA-D042-43C3-BAF2-BEA1209FCFF0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DC13-C9FE-4E2F-8D01-382D7BBF3407}" type="datetimeFigureOut">
              <a:rPr lang="ko-KR" altLang="en-US" smtClean="0"/>
              <a:t>2014-11-07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BFCA-D042-43C3-BAF2-BEA1209FCFF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DC13-C9FE-4E2F-8D01-382D7BBF3407}" type="datetimeFigureOut">
              <a:rPr lang="ko-KR" altLang="en-US" smtClean="0"/>
              <a:t>2014-11-07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BFCA-D042-43C3-BAF2-BEA1209FCFF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DC13-C9FE-4E2F-8D01-382D7BBF3407}" type="datetimeFigureOut">
              <a:rPr lang="ko-KR" altLang="en-US" smtClean="0"/>
              <a:t>2014-11-07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5BFCA-D042-43C3-BAF2-BEA1209FCFF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6E9DC13-C9FE-4E2F-8D01-382D7BBF3407}" type="datetimeFigureOut">
              <a:rPr lang="ko-KR" altLang="en-US" smtClean="0"/>
              <a:t>2014-11-07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095BFCA-D042-43C3-BAF2-BEA1209FCFF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1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1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1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1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96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112544" y="1059120"/>
            <a:ext cx="40314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/>
              <a:t>Albert Samuel Anker</a:t>
            </a:r>
            <a:r>
              <a:rPr lang="en-US" altLang="ko-KR" sz="3600" dirty="0"/>
              <a:t> </a:t>
            </a:r>
            <a:br>
              <a:rPr lang="en-US" altLang="ko-KR" sz="3600" dirty="0"/>
            </a:br>
            <a:r>
              <a:rPr lang="en-US" altLang="ko-KR" sz="2000" b="1" dirty="0"/>
              <a:t>(1831-1910) </a:t>
            </a:r>
            <a:br>
              <a:rPr lang="en-US" altLang="ko-KR" sz="2000" b="1" dirty="0"/>
            </a:br>
            <a:endParaRPr lang="en-US" altLang="ko-KR" sz="2000" b="1" dirty="0"/>
          </a:p>
          <a:p>
            <a:pPr algn="ctr"/>
            <a:endParaRPr lang="en-US" altLang="ko-KR" sz="1200" b="1" dirty="0"/>
          </a:p>
          <a:p>
            <a:pPr algn="ctr"/>
            <a:r>
              <a:rPr lang="en-US" altLang="ko-KR" sz="2400" b="1" dirty="0"/>
              <a:t>Swiss painter</a:t>
            </a:r>
            <a:endParaRPr lang="ko-KR" altLang="en-US" sz="2400" b="1" dirty="0"/>
          </a:p>
        </p:txBody>
      </p:sp>
      <p:sp>
        <p:nvSpPr>
          <p:cNvPr id="4" name="직사각형 3"/>
          <p:cNvSpPr/>
          <p:nvPr/>
        </p:nvSpPr>
        <p:spPr>
          <a:xfrm>
            <a:off x="6075156" y="6165304"/>
            <a:ext cx="2120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Self P</a:t>
            </a:r>
            <a:r>
              <a:rPr lang="pl-PL" altLang="ko-KR" b="1" dirty="0"/>
              <a:t>ortr</a:t>
            </a:r>
            <a:r>
              <a:rPr lang="en-US" altLang="ko-KR" b="1" dirty="0" err="1"/>
              <a:t>ait</a:t>
            </a:r>
            <a:r>
              <a:rPr lang="en-US" altLang="ko-KR" b="1" dirty="0"/>
              <a:t> </a:t>
            </a:r>
            <a:r>
              <a:rPr lang="pl-PL" altLang="ko-KR" b="1" dirty="0"/>
              <a:t>1908</a:t>
            </a:r>
            <a:endParaRPr lang="ko-KR" altLang="en-US" b="1" dirty="0"/>
          </a:p>
        </p:txBody>
      </p:sp>
      <p:pic>
        <p:nvPicPr>
          <p:cNvPr id="5" name="swiss traditional 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8600" y="6045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2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7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57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0"/>
            <a:ext cx="8212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08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8" y="0"/>
            <a:ext cx="8366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30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63" y="0"/>
            <a:ext cx="7126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5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0"/>
            <a:ext cx="6437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3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0"/>
            <a:ext cx="5434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80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352"/>
            <a:ext cx="4210536" cy="6250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28" y="342352"/>
            <a:ext cx="4874673" cy="6250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22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60" y="620688"/>
            <a:ext cx="4690188" cy="566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62" y="620688"/>
            <a:ext cx="5777881" cy="566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6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4607874" cy="629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82" y="337734"/>
            <a:ext cx="4491219" cy="6299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06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2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55" y="161436"/>
            <a:ext cx="4771910" cy="6607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4" y="161436"/>
            <a:ext cx="4403959" cy="6610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0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25" y="0"/>
            <a:ext cx="5795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60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0"/>
            <a:ext cx="5695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3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164"/>
            <a:ext cx="4345533" cy="6238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66" y="318699"/>
            <a:ext cx="4798595" cy="6238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7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" y="692696"/>
            <a:ext cx="4399036" cy="544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51" y="699196"/>
            <a:ext cx="4721715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26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" y="260648"/>
            <a:ext cx="4498648" cy="641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204"/>
            <a:ext cx="4572000" cy="6396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78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20688"/>
            <a:ext cx="4139952" cy="5823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4989242" cy="5823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0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4184125" cy="628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19" y="332656"/>
            <a:ext cx="4955191" cy="6284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0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" y="548678"/>
            <a:ext cx="4945977" cy="589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548679"/>
            <a:ext cx="4137106" cy="5892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32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7" y="424664"/>
            <a:ext cx="4384609" cy="610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09" y="421893"/>
            <a:ext cx="4772283" cy="6103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3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850"/>
            <a:ext cx="9144000" cy="5446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4664"/>
            <a:ext cx="4427984" cy="6053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58" y="404664"/>
            <a:ext cx="4726452" cy="6053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9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2" y="-99392"/>
            <a:ext cx="4776787" cy="6982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2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1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1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2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3" y="0"/>
            <a:ext cx="5589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26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0"/>
            <a:ext cx="5905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956376" y="638132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2063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000">
        <p14:gallery dir="r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14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3" y="0"/>
            <a:ext cx="8701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3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25"/>
            <a:ext cx="9144000" cy="605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1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5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9144000" cy="5913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3" y="0"/>
            <a:ext cx="8789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양장본">
  <a:themeElements>
    <a:clrScheme name="양장본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양장본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양장본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</TotalTime>
  <Words>11</Words>
  <Application>Microsoft Office PowerPoint</Application>
  <PresentationFormat>화면 슬라이드 쇼(4:3)</PresentationFormat>
  <Paragraphs>7</Paragraphs>
  <Slides>35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양장본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5</cp:revision>
  <dcterms:created xsi:type="dcterms:W3CDTF">2014-11-07T10:02:01Z</dcterms:created>
  <dcterms:modified xsi:type="dcterms:W3CDTF">2014-11-07T10:40:26Z</dcterms:modified>
</cp:coreProperties>
</file>